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7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00" autoAdjust="0"/>
    <p:restoredTop sz="92015" autoAdjust="0"/>
  </p:normalViewPr>
  <p:slideViewPr>
    <p:cSldViewPr snapToGrid="0" snapToObjects="1" showGuides="1">
      <p:cViewPr>
        <p:scale>
          <a:sx n="100" d="100"/>
          <a:sy n="100" d="100"/>
        </p:scale>
        <p:origin x="-768" y="-78"/>
      </p:cViewPr>
      <p:guideLst>
        <p:guide orient="horz" pos="216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DA4-FF69-9247-BBF6-48B7BAD6740A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5225-C0FF-9F4F-B1B2-7FC16B72C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DA4-FF69-9247-BBF6-48B7BAD6740A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5225-C0FF-9F4F-B1B2-7FC16B72C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DA4-FF69-9247-BBF6-48B7BAD6740A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5225-C0FF-9F4F-B1B2-7FC16B72C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DA4-FF69-9247-BBF6-48B7BAD6740A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5225-C0FF-9F4F-B1B2-7FC16B72C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DA4-FF69-9247-BBF6-48B7BAD6740A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5225-C0FF-9F4F-B1B2-7FC16B72C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DA4-FF69-9247-BBF6-48B7BAD6740A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5225-C0FF-9F4F-B1B2-7FC16B72C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DA4-FF69-9247-BBF6-48B7BAD6740A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5225-C0FF-9F4F-B1B2-7FC16B72C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DA4-FF69-9247-BBF6-48B7BAD6740A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5225-C0FF-9F4F-B1B2-7FC16B72C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DA4-FF69-9247-BBF6-48B7BAD6740A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5225-C0FF-9F4F-B1B2-7FC16B72C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DA4-FF69-9247-BBF6-48B7BAD6740A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5225-C0FF-9F4F-B1B2-7FC16B72C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DA4-FF69-9247-BBF6-48B7BAD6740A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5225-C0FF-9F4F-B1B2-7FC16B72C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8CDA4-FF69-9247-BBF6-48B7BAD6740A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25225-C0FF-9F4F-B1B2-7FC16B72CD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56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85" y="344933"/>
            <a:ext cx="1709021" cy="4234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29382" y="1013433"/>
            <a:ext cx="45136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pc="150" dirty="0" smtClean="0">
                <a:latin typeface="Copperplate Gothic Light" charset="0"/>
                <a:ea typeface="Copperplate Gothic Light" charset="0"/>
                <a:cs typeface="Copperplate Gothic Light" charset="0"/>
              </a:rPr>
              <a:t>HSV 10 TERRAZZO STONE BIANCO</a:t>
            </a:r>
            <a:endParaRPr lang="en-US" sz="1400" spc="150" dirty="0">
              <a:latin typeface="Copperplate Gothic Light" charset="0"/>
              <a:ea typeface="Copperplate Gothic Light" charset="0"/>
              <a:cs typeface="Copperplate Gothic Light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1043" y="9438501"/>
            <a:ext cx="339035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dirty="0" smtClean="0">
                <a:latin typeface="Avenir Light"/>
                <a:ea typeface="Avenir Book" charset="0"/>
                <a:cs typeface="Avenir Book" charset="0"/>
              </a:rPr>
              <a:t>Email: mail@cercantile.com</a:t>
            </a:r>
          </a:p>
          <a:p>
            <a:pPr algn="r"/>
            <a:r>
              <a:rPr lang="en-US" sz="900" dirty="0" smtClean="0">
                <a:latin typeface="Avenir Light"/>
                <a:ea typeface="Avenir Book" charset="0"/>
                <a:cs typeface="Avenir Book" charset="0"/>
              </a:rPr>
              <a:t>Website: www.cercantile.com</a:t>
            </a:r>
            <a:endParaRPr lang="en-US" sz="900" dirty="0">
              <a:latin typeface="Avenir Light"/>
              <a:ea typeface="Avenir Book" charset="0"/>
              <a:cs typeface="Avenir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" y="9010178"/>
            <a:ext cx="1541834" cy="7053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60"/>
              </a:lnSpc>
            </a:pPr>
            <a:r>
              <a:rPr lang="en-US" sz="800" dirty="0">
                <a:latin typeface="Avenir Light"/>
                <a:ea typeface="Avenir Medium" charset="0"/>
                <a:cs typeface="Avenir Medium" charset="0"/>
              </a:rPr>
              <a:t>TORONTO</a:t>
            </a:r>
          </a:p>
          <a:p>
            <a:pPr>
              <a:lnSpc>
                <a:spcPts val="1060"/>
              </a:lnSpc>
            </a:pPr>
            <a:r>
              <a:rPr lang="en-US" sz="800" dirty="0">
                <a:latin typeface="Avenir Light"/>
                <a:ea typeface="Avenir Book" charset="0"/>
                <a:cs typeface="Avenir Book" charset="0"/>
              </a:rPr>
              <a:t>115 Carnarvon Street</a:t>
            </a:r>
          </a:p>
          <a:p>
            <a:pPr>
              <a:lnSpc>
                <a:spcPts val="1060"/>
              </a:lnSpc>
            </a:pPr>
            <a:r>
              <a:rPr lang="en-US" sz="800" dirty="0">
                <a:latin typeface="Avenir Light"/>
                <a:ea typeface="Avenir Book" charset="0"/>
                <a:cs typeface="Avenir Book" charset="0"/>
              </a:rPr>
              <a:t>Toronto, ON M6M 3C9</a:t>
            </a:r>
          </a:p>
          <a:p>
            <a:pPr>
              <a:lnSpc>
                <a:spcPts val="1060"/>
              </a:lnSpc>
            </a:pPr>
            <a:r>
              <a:rPr lang="en-US" sz="800" dirty="0">
                <a:latin typeface="Avenir Light"/>
                <a:ea typeface="Avenir Book" charset="0"/>
                <a:cs typeface="Avenir Book" charset="0"/>
              </a:rPr>
              <a:t>T  416 413 9008</a:t>
            </a:r>
          </a:p>
          <a:p>
            <a:pPr>
              <a:lnSpc>
                <a:spcPts val="1060"/>
              </a:lnSpc>
            </a:pPr>
            <a:r>
              <a:rPr lang="en-US" sz="800" dirty="0">
                <a:latin typeface="Avenir Light"/>
                <a:ea typeface="Avenir Book" charset="0"/>
                <a:cs typeface="Avenir Book" charset="0"/>
              </a:rPr>
              <a:t>F  416 413 9652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69774" y="9010179"/>
            <a:ext cx="1938949" cy="7053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60"/>
              </a:lnSpc>
            </a:pPr>
            <a:r>
              <a:rPr lang="en-US" sz="800" dirty="0">
                <a:latin typeface="Avenir Light"/>
                <a:ea typeface="Avenir Medium" charset="0"/>
                <a:cs typeface="Avenir Medium" charset="0"/>
              </a:rPr>
              <a:t>TROY</a:t>
            </a:r>
          </a:p>
          <a:p>
            <a:pPr>
              <a:lnSpc>
                <a:spcPts val="1060"/>
              </a:lnSpc>
            </a:pPr>
            <a:r>
              <a:rPr lang="en-US" sz="800" dirty="0">
                <a:latin typeface="Avenir Light"/>
                <a:ea typeface="Avenir Book" charset="0"/>
                <a:cs typeface="Avenir Book" charset="0"/>
              </a:rPr>
              <a:t>1700 </a:t>
            </a:r>
            <a:r>
              <a:rPr lang="en-US" sz="800" dirty="0" smtClean="0">
                <a:latin typeface="Avenir Light"/>
                <a:ea typeface="Avenir Book" charset="0"/>
                <a:cs typeface="Avenir Book" charset="0"/>
              </a:rPr>
              <a:t>Stutz </a:t>
            </a:r>
            <a:r>
              <a:rPr lang="en-US" sz="800" dirty="0">
                <a:latin typeface="Avenir Light"/>
                <a:ea typeface="Avenir Book" charset="0"/>
                <a:cs typeface="Avenir Book" charset="0"/>
              </a:rPr>
              <a:t>Drive, Ste 92 &amp; 94</a:t>
            </a:r>
          </a:p>
          <a:p>
            <a:pPr>
              <a:lnSpc>
                <a:spcPts val="1060"/>
              </a:lnSpc>
            </a:pPr>
            <a:r>
              <a:rPr lang="en-US" sz="800" dirty="0">
                <a:latin typeface="Avenir Light"/>
                <a:ea typeface="Avenir Book" charset="0"/>
                <a:cs typeface="Avenir Book" charset="0"/>
              </a:rPr>
              <a:t>Troy, MI 48084</a:t>
            </a:r>
          </a:p>
          <a:p>
            <a:pPr>
              <a:lnSpc>
                <a:spcPts val="1060"/>
              </a:lnSpc>
            </a:pPr>
            <a:r>
              <a:rPr lang="en-US" sz="800" dirty="0">
                <a:latin typeface="Avenir Light"/>
                <a:ea typeface="Avenir Book" charset="0"/>
                <a:cs typeface="Avenir Book" charset="0"/>
              </a:rPr>
              <a:t>T  248 643 6520</a:t>
            </a:r>
          </a:p>
          <a:p>
            <a:pPr>
              <a:lnSpc>
                <a:spcPts val="1060"/>
              </a:lnSpc>
            </a:pPr>
            <a:r>
              <a:rPr lang="en-US" sz="800" dirty="0">
                <a:latin typeface="Avenir Light"/>
                <a:ea typeface="Avenir Book" charset="0"/>
                <a:cs typeface="Avenir Book" charset="0"/>
              </a:rPr>
              <a:t>F  248 643 6523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00588" y="9010182"/>
            <a:ext cx="279081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dirty="0">
                <a:latin typeface="Avenir Light"/>
                <a:ea typeface="Avenir Light" charset="0"/>
                <a:cs typeface="Avenir Light" charset="0"/>
              </a:rPr>
              <a:t>Please note, all specifications have been supplied </a:t>
            </a:r>
            <a:endParaRPr lang="en-US" sz="900" dirty="0" smtClean="0">
              <a:latin typeface="Avenir Light"/>
              <a:ea typeface="Avenir Light" charset="0"/>
              <a:cs typeface="Avenir Light" charset="0"/>
            </a:endParaRPr>
          </a:p>
          <a:p>
            <a:pPr algn="r"/>
            <a:r>
              <a:rPr lang="en-US" sz="900" dirty="0" smtClean="0">
                <a:latin typeface="Avenir Light"/>
                <a:ea typeface="Avenir Light" charset="0"/>
                <a:cs typeface="Avenir Light" charset="0"/>
              </a:rPr>
              <a:t>by </a:t>
            </a:r>
            <a:r>
              <a:rPr lang="en-US" sz="900" dirty="0">
                <a:latin typeface="Avenir Light"/>
                <a:ea typeface="Avenir Light" charset="0"/>
                <a:cs typeface="Avenir Light" charset="0"/>
              </a:rPr>
              <a:t>the manufacturer and are </a:t>
            </a:r>
            <a:r>
              <a:rPr lang="en-US" sz="900" dirty="0" smtClean="0">
                <a:latin typeface="Avenir Light"/>
                <a:ea typeface="Avenir Light" charset="0"/>
                <a:cs typeface="Avenir Light" charset="0"/>
              </a:rPr>
              <a:t>subject to </a:t>
            </a:r>
            <a:r>
              <a:rPr lang="en-US" sz="900" dirty="0">
                <a:latin typeface="Avenir Light"/>
                <a:ea typeface="Avenir Light" charset="0"/>
                <a:cs typeface="Avenir Light" charset="0"/>
              </a:rPr>
              <a:t>change</a:t>
            </a:r>
            <a:r>
              <a:rPr lang="en-US" sz="900" dirty="0" smtClean="0">
                <a:latin typeface="Avenir Light"/>
                <a:ea typeface="Avenir Light" charset="0"/>
                <a:cs typeface="Avenir Light" charset="0"/>
              </a:rPr>
              <a:t>.</a:t>
            </a:r>
            <a:endParaRPr lang="en-US" sz="900" dirty="0">
              <a:latin typeface="Avenir Light"/>
              <a:ea typeface="Avenir Light" charset="0"/>
              <a:cs typeface="Avenir Light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707" y="1357313"/>
            <a:ext cx="6621723" cy="6048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9707" y="7262308"/>
            <a:ext cx="6621723" cy="1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3339</TotalTime>
  <Words>66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Oren Tal</dc:creator>
  <cp:lastModifiedBy>sales@cercantile.com</cp:lastModifiedBy>
  <cp:revision>108</cp:revision>
  <cp:lastPrinted>2018-01-18T15:26:59Z</cp:lastPrinted>
  <dcterms:created xsi:type="dcterms:W3CDTF">2017-11-27T17:16:59Z</dcterms:created>
  <dcterms:modified xsi:type="dcterms:W3CDTF">2019-08-12T18:49:57Z</dcterms:modified>
</cp:coreProperties>
</file>